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299" r:id="rId6"/>
    <p:sldId id="300" r:id="rId7"/>
    <p:sldId id="301" r:id="rId8"/>
    <p:sldId id="302" r:id="rId9"/>
    <p:sldId id="306" r:id="rId10"/>
    <p:sldId id="312" r:id="rId11"/>
    <p:sldId id="303" r:id="rId12"/>
    <p:sldId id="310" r:id="rId13"/>
    <p:sldId id="314" r:id="rId14"/>
    <p:sldId id="304" r:id="rId15"/>
    <p:sldId id="307" r:id="rId16"/>
    <p:sldId id="316" r:id="rId17"/>
    <p:sldId id="313" r:id="rId18"/>
    <p:sldId id="318" r:id="rId19"/>
    <p:sldId id="308" r:id="rId20"/>
    <p:sldId id="305" r:id="rId21"/>
    <p:sldId id="31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3" autoAdjust="0"/>
    <p:restoredTop sz="94619" autoAdjust="0"/>
  </p:normalViewPr>
  <p:slideViewPr>
    <p:cSldViewPr snapToGrid="0">
      <p:cViewPr>
        <p:scale>
          <a:sx n="96" d="100"/>
          <a:sy n="96" d="100"/>
        </p:scale>
        <p:origin x="1171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92183-D831-4EC3-8ECB-1B32F5B97E9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33503EE-5F8F-4FEC-AF89-8A907CA1EDD1}">
      <dgm:prSet/>
      <dgm:spPr/>
      <dgm:t>
        <a:bodyPr/>
        <a:lstStyle/>
        <a:p>
          <a:r>
            <a:rPr lang="en-US" dirty="0"/>
            <a:t>Login, Register, Authentication</a:t>
          </a:r>
        </a:p>
      </dgm:t>
    </dgm:pt>
    <dgm:pt modelId="{56F097FC-E0C4-4445-8E0D-6D6ADB3CC648}" type="parTrans" cxnId="{17F7432F-12D7-4B3B-812C-C2785110E5D6}">
      <dgm:prSet/>
      <dgm:spPr/>
      <dgm:t>
        <a:bodyPr/>
        <a:lstStyle/>
        <a:p>
          <a:endParaRPr lang="en-US"/>
        </a:p>
      </dgm:t>
    </dgm:pt>
    <dgm:pt modelId="{0C44AD8A-00DF-4BFA-81F4-17C56C389229}" type="sibTrans" cxnId="{17F7432F-12D7-4B3B-812C-C2785110E5D6}">
      <dgm:prSet/>
      <dgm:spPr/>
      <dgm:t>
        <a:bodyPr/>
        <a:lstStyle/>
        <a:p>
          <a:endParaRPr lang="en-US"/>
        </a:p>
      </dgm:t>
    </dgm:pt>
    <dgm:pt modelId="{C11B6B13-489A-4F1B-A01B-42120C3D8DCA}">
      <dgm:prSet/>
      <dgm:spPr/>
      <dgm:t>
        <a:bodyPr/>
        <a:lstStyle/>
        <a:p>
          <a:r>
            <a:rPr lang="en-US" b="1" dirty="0"/>
            <a:t>Admin</a:t>
          </a:r>
          <a:r>
            <a:rPr lang="en-US" dirty="0"/>
            <a:t> create, read, update, delete users, questions &amp; results.</a:t>
          </a:r>
        </a:p>
      </dgm:t>
    </dgm:pt>
    <dgm:pt modelId="{6EAE3E95-8491-4C9E-AD1B-D9D43F141FC9}" type="parTrans" cxnId="{BD5E4469-DA85-404F-B017-7954750FEC6F}">
      <dgm:prSet/>
      <dgm:spPr/>
      <dgm:t>
        <a:bodyPr/>
        <a:lstStyle/>
        <a:p>
          <a:endParaRPr lang="en-US"/>
        </a:p>
      </dgm:t>
    </dgm:pt>
    <dgm:pt modelId="{5903029C-E84D-4FB1-9DB2-1F6B4499354B}" type="sibTrans" cxnId="{BD5E4469-DA85-404F-B017-7954750FEC6F}">
      <dgm:prSet/>
      <dgm:spPr/>
      <dgm:t>
        <a:bodyPr/>
        <a:lstStyle/>
        <a:p>
          <a:endParaRPr lang="en-US"/>
        </a:p>
      </dgm:t>
    </dgm:pt>
    <dgm:pt modelId="{E8570E7D-A532-470B-A5FB-57059608FAA2}">
      <dgm:prSet/>
      <dgm:spPr/>
      <dgm:t>
        <a:bodyPr/>
        <a:lstStyle/>
        <a:p>
          <a:r>
            <a:rPr lang="en-US" b="1" dirty="0"/>
            <a:t>Student</a:t>
          </a:r>
          <a:r>
            <a:rPr lang="en-US" dirty="0"/>
            <a:t> can read questions and submit results. </a:t>
          </a:r>
        </a:p>
      </dgm:t>
    </dgm:pt>
    <dgm:pt modelId="{EFC4CA94-36B1-40C1-B932-65334B7FD40C}" type="parTrans" cxnId="{44A2EC3D-71EB-44DE-B380-D8ACF16CF0EC}">
      <dgm:prSet/>
      <dgm:spPr/>
      <dgm:t>
        <a:bodyPr/>
        <a:lstStyle/>
        <a:p>
          <a:endParaRPr lang="en-US"/>
        </a:p>
      </dgm:t>
    </dgm:pt>
    <dgm:pt modelId="{46E37741-B495-4758-8E4F-0B41067476B2}" type="sibTrans" cxnId="{44A2EC3D-71EB-44DE-B380-D8ACF16CF0EC}">
      <dgm:prSet/>
      <dgm:spPr/>
      <dgm:t>
        <a:bodyPr/>
        <a:lstStyle/>
        <a:p>
          <a:endParaRPr lang="en-US"/>
        </a:p>
      </dgm:t>
    </dgm:pt>
    <dgm:pt modelId="{6BEA3B9F-8C62-4359-9C8C-B64CA14CEF7F}" type="pres">
      <dgm:prSet presAssocID="{A0692183-D831-4EC3-8ECB-1B32F5B97E9A}" presName="root" presStyleCnt="0">
        <dgm:presLayoutVars>
          <dgm:dir/>
          <dgm:resizeHandles val="exact"/>
        </dgm:presLayoutVars>
      </dgm:prSet>
      <dgm:spPr/>
    </dgm:pt>
    <dgm:pt modelId="{95A11ED4-2C63-4A58-9605-F09D42EBED68}" type="pres">
      <dgm:prSet presAssocID="{533503EE-5F8F-4FEC-AF89-8A907CA1EDD1}" presName="compNode" presStyleCnt="0"/>
      <dgm:spPr/>
    </dgm:pt>
    <dgm:pt modelId="{FB8B7BC7-7BB1-49C4-B468-B2CFBC7B347E}" type="pres">
      <dgm:prSet presAssocID="{533503EE-5F8F-4FEC-AF89-8A907CA1EDD1}" presName="bgRect" presStyleLbl="bgShp" presStyleIdx="0" presStyleCnt="3"/>
      <dgm:spPr/>
    </dgm:pt>
    <dgm:pt modelId="{2E6D41FC-F2FD-4833-9A7F-BB7304A09F1C}" type="pres">
      <dgm:prSet presAssocID="{533503EE-5F8F-4FEC-AF89-8A907CA1EDD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A3ADE3A-E66F-4513-B357-75CF02465EBD}" type="pres">
      <dgm:prSet presAssocID="{533503EE-5F8F-4FEC-AF89-8A907CA1EDD1}" presName="spaceRect" presStyleCnt="0"/>
      <dgm:spPr/>
    </dgm:pt>
    <dgm:pt modelId="{6B6B3978-0E3F-4DBC-9F8B-4FEF0AD5A040}" type="pres">
      <dgm:prSet presAssocID="{533503EE-5F8F-4FEC-AF89-8A907CA1EDD1}" presName="parTx" presStyleLbl="revTx" presStyleIdx="0" presStyleCnt="3">
        <dgm:presLayoutVars>
          <dgm:chMax val="0"/>
          <dgm:chPref val="0"/>
        </dgm:presLayoutVars>
      </dgm:prSet>
      <dgm:spPr/>
    </dgm:pt>
    <dgm:pt modelId="{DE492C12-D91C-4A7B-B156-534E886F1A14}" type="pres">
      <dgm:prSet presAssocID="{0C44AD8A-00DF-4BFA-81F4-17C56C389229}" presName="sibTrans" presStyleCnt="0"/>
      <dgm:spPr/>
    </dgm:pt>
    <dgm:pt modelId="{83AE862F-6124-41D4-A64F-6AFB4C3F73BC}" type="pres">
      <dgm:prSet presAssocID="{C11B6B13-489A-4F1B-A01B-42120C3D8DCA}" presName="compNode" presStyleCnt="0"/>
      <dgm:spPr/>
    </dgm:pt>
    <dgm:pt modelId="{EAD9772D-2D83-4D25-A694-2B1CC66A9947}" type="pres">
      <dgm:prSet presAssocID="{C11B6B13-489A-4F1B-A01B-42120C3D8DCA}" presName="bgRect" presStyleLbl="bgShp" presStyleIdx="1" presStyleCnt="3"/>
      <dgm:spPr/>
    </dgm:pt>
    <dgm:pt modelId="{E613E6B6-0BE0-4162-90B1-9BA94394A067}" type="pres">
      <dgm:prSet presAssocID="{C11B6B13-489A-4F1B-A01B-42120C3D8DC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D9534C9B-C5D6-4C99-8156-521B20B10772}" type="pres">
      <dgm:prSet presAssocID="{C11B6B13-489A-4F1B-A01B-42120C3D8DCA}" presName="spaceRect" presStyleCnt="0"/>
      <dgm:spPr/>
    </dgm:pt>
    <dgm:pt modelId="{C077D08A-7E95-463E-9392-1E229B2C2EDB}" type="pres">
      <dgm:prSet presAssocID="{C11B6B13-489A-4F1B-A01B-42120C3D8DCA}" presName="parTx" presStyleLbl="revTx" presStyleIdx="1" presStyleCnt="3">
        <dgm:presLayoutVars>
          <dgm:chMax val="0"/>
          <dgm:chPref val="0"/>
        </dgm:presLayoutVars>
      </dgm:prSet>
      <dgm:spPr/>
    </dgm:pt>
    <dgm:pt modelId="{7FBDAADA-E255-4540-8EEA-00273FBB1C6F}" type="pres">
      <dgm:prSet presAssocID="{5903029C-E84D-4FB1-9DB2-1F6B4499354B}" presName="sibTrans" presStyleCnt="0"/>
      <dgm:spPr/>
    </dgm:pt>
    <dgm:pt modelId="{678204B2-EE19-4584-B3D1-F97FED34FD0A}" type="pres">
      <dgm:prSet presAssocID="{E8570E7D-A532-470B-A5FB-57059608FAA2}" presName="compNode" presStyleCnt="0"/>
      <dgm:spPr/>
    </dgm:pt>
    <dgm:pt modelId="{785119D6-7762-43A7-A2F3-B8D9A040A9EC}" type="pres">
      <dgm:prSet presAssocID="{E8570E7D-A532-470B-A5FB-57059608FAA2}" presName="bgRect" presStyleLbl="bgShp" presStyleIdx="2" presStyleCnt="3"/>
      <dgm:spPr/>
    </dgm:pt>
    <dgm:pt modelId="{9688F3CB-8B48-4A07-9F49-4D6DB635A00B}" type="pres">
      <dgm:prSet presAssocID="{E8570E7D-A532-470B-A5FB-57059608FAA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C90541E2-764A-4017-8CB1-F91348B6665C}" type="pres">
      <dgm:prSet presAssocID="{E8570E7D-A532-470B-A5FB-57059608FAA2}" presName="spaceRect" presStyleCnt="0"/>
      <dgm:spPr/>
    </dgm:pt>
    <dgm:pt modelId="{DC588D26-D60E-4ABC-A026-C9BCEABCB278}" type="pres">
      <dgm:prSet presAssocID="{E8570E7D-A532-470B-A5FB-57059608FA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FAE792B-3F77-4573-B696-656AA2CFDF6B}" type="presOf" srcId="{533503EE-5F8F-4FEC-AF89-8A907CA1EDD1}" destId="{6B6B3978-0E3F-4DBC-9F8B-4FEF0AD5A040}" srcOrd="0" destOrd="0" presId="urn:microsoft.com/office/officeart/2018/2/layout/IconVerticalSolidList"/>
    <dgm:cxn modelId="{17F7432F-12D7-4B3B-812C-C2785110E5D6}" srcId="{A0692183-D831-4EC3-8ECB-1B32F5B97E9A}" destId="{533503EE-5F8F-4FEC-AF89-8A907CA1EDD1}" srcOrd="0" destOrd="0" parTransId="{56F097FC-E0C4-4445-8E0D-6D6ADB3CC648}" sibTransId="{0C44AD8A-00DF-4BFA-81F4-17C56C389229}"/>
    <dgm:cxn modelId="{AD8F2B3D-6D7D-4E44-8947-506A601E32D0}" type="presOf" srcId="{A0692183-D831-4EC3-8ECB-1B32F5B97E9A}" destId="{6BEA3B9F-8C62-4359-9C8C-B64CA14CEF7F}" srcOrd="0" destOrd="0" presId="urn:microsoft.com/office/officeart/2018/2/layout/IconVerticalSolidList"/>
    <dgm:cxn modelId="{44A2EC3D-71EB-44DE-B380-D8ACF16CF0EC}" srcId="{A0692183-D831-4EC3-8ECB-1B32F5B97E9A}" destId="{E8570E7D-A532-470B-A5FB-57059608FAA2}" srcOrd="2" destOrd="0" parTransId="{EFC4CA94-36B1-40C1-B932-65334B7FD40C}" sibTransId="{46E37741-B495-4758-8E4F-0B41067476B2}"/>
    <dgm:cxn modelId="{BD5E4469-DA85-404F-B017-7954750FEC6F}" srcId="{A0692183-D831-4EC3-8ECB-1B32F5B97E9A}" destId="{C11B6B13-489A-4F1B-A01B-42120C3D8DCA}" srcOrd="1" destOrd="0" parTransId="{6EAE3E95-8491-4C9E-AD1B-D9D43F141FC9}" sibTransId="{5903029C-E84D-4FB1-9DB2-1F6B4499354B}"/>
    <dgm:cxn modelId="{1964A882-D2FF-4E02-B830-7DB0FB4BB1A0}" type="presOf" srcId="{C11B6B13-489A-4F1B-A01B-42120C3D8DCA}" destId="{C077D08A-7E95-463E-9392-1E229B2C2EDB}" srcOrd="0" destOrd="0" presId="urn:microsoft.com/office/officeart/2018/2/layout/IconVerticalSolidList"/>
    <dgm:cxn modelId="{0144DFCC-7729-4F49-B61E-05A2F9633B84}" type="presOf" srcId="{E8570E7D-A532-470B-A5FB-57059608FAA2}" destId="{DC588D26-D60E-4ABC-A026-C9BCEABCB278}" srcOrd="0" destOrd="0" presId="urn:microsoft.com/office/officeart/2018/2/layout/IconVerticalSolidList"/>
    <dgm:cxn modelId="{85AB8C57-585A-449C-8F36-0D97ABC0FF2F}" type="presParOf" srcId="{6BEA3B9F-8C62-4359-9C8C-B64CA14CEF7F}" destId="{95A11ED4-2C63-4A58-9605-F09D42EBED68}" srcOrd="0" destOrd="0" presId="urn:microsoft.com/office/officeart/2018/2/layout/IconVerticalSolidList"/>
    <dgm:cxn modelId="{478D858D-2AD1-4F4A-B362-06F3CF64F927}" type="presParOf" srcId="{95A11ED4-2C63-4A58-9605-F09D42EBED68}" destId="{FB8B7BC7-7BB1-49C4-B468-B2CFBC7B347E}" srcOrd="0" destOrd="0" presId="urn:microsoft.com/office/officeart/2018/2/layout/IconVerticalSolidList"/>
    <dgm:cxn modelId="{B369CFF1-0761-4407-865E-024F89BC8297}" type="presParOf" srcId="{95A11ED4-2C63-4A58-9605-F09D42EBED68}" destId="{2E6D41FC-F2FD-4833-9A7F-BB7304A09F1C}" srcOrd="1" destOrd="0" presId="urn:microsoft.com/office/officeart/2018/2/layout/IconVerticalSolidList"/>
    <dgm:cxn modelId="{753B5B51-A258-40F6-A112-3B9FFA113468}" type="presParOf" srcId="{95A11ED4-2C63-4A58-9605-F09D42EBED68}" destId="{BA3ADE3A-E66F-4513-B357-75CF02465EBD}" srcOrd="2" destOrd="0" presId="urn:microsoft.com/office/officeart/2018/2/layout/IconVerticalSolidList"/>
    <dgm:cxn modelId="{C4914E34-364D-4D65-8AE2-48ABE13ED776}" type="presParOf" srcId="{95A11ED4-2C63-4A58-9605-F09D42EBED68}" destId="{6B6B3978-0E3F-4DBC-9F8B-4FEF0AD5A040}" srcOrd="3" destOrd="0" presId="urn:microsoft.com/office/officeart/2018/2/layout/IconVerticalSolidList"/>
    <dgm:cxn modelId="{1AD0096C-BDE7-4C4C-888C-84BF709E3C7C}" type="presParOf" srcId="{6BEA3B9F-8C62-4359-9C8C-B64CA14CEF7F}" destId="{DE492C12-D91C-4A7B-B156-534E886F1A14}" srcOrd="1" destOrd="0" presId="urn:microsoft.com/office/officeart/2018/2/layout/IconVerticalSolidList"/>
    <dgm:cxn modelId="{3C149F5C-BE7E-4BBA-B8DB-BDBE6E3E9219}" type="presParOf" srcId="{6BEA3B9F-8C62-4359-9C8C-B64CA14CEF7F}" destId="{83AE862F-6124-41D4-A64F-6AFB4C3F73BC}" srcOrd="2" destOrd="0" presId="urn:microsoft.com/office/officeart/2018/2/layout/IconVerticalSolidList"/>
    <dgm:cxn modelId="{EE1FF0EA-5A5D-4E37-BF99-6FE13C48189F}" type="presParOf" srcId="{83AE862F-6124-41D4-A64F-6AFB4C3F73BC}" destId="{EAD9772D-2D83-4D25-A694-2B1CC66A9947}" srcOrd="0" destOrd="0" presId="urn:microsoft.com/office/officeart/2018/2/layout/IconVerticalSolidList"/>
    <dgm:cxn modelId="{74BF5F61-40B3-4F86-AB16-634CD3EA2E70}" type="presParOf" srcId="{83AE862F-6124-41D4-A64F-6AFB4C3F73BC}" destId="{E613E6B6-0BE0-4162-90B1-9BA94394A067}" srcOrd="1" destOrd="0" presId="urn:microsoft.com/office/officeart/2018/2/layout/IconVerticalSolidList"/>
    <dgm:cxn modelId="{15B01E6A-DF45-4BBF-A5D0-B4BC56D215CB}" type="presParOf" srcId="{83AE862F-6124-41D4-A64F-6AFB4C3F73BC}" destId="{D9534C9B-C5D6-4C99-8156-521B20B10772}" srcOrd="2" destOrd="0" presId="urn:microsoft.com/office/officeart/2018/2/layout/IconVerticalSolidList"/>
    <dgm:cxn modelId="{84D13AA7-1110-49A1-A4AB-CE95CC1C35AE}" type="presParOf" srcId="{83AE862F-6124-41D4-A64F-6AFB4C3F73BC}" destId="{C077D08A-7E95-463E-9392-1E229B2C2EDB}" srcOrd="3" destOrd="0" presId="urn:microsoft.com/office/officeart/2018/2/layout/IconVerticalSolidList"/>
    <dgm:cxn modelId="{21788CFE-9F2B-4FD4-B880-551C239CA613}" type="presParOf" srcId="{6BEA3B9F-8C62-4359-9C8C-B64CA14CEF7F}" destId="{7FBDAADA-E255-4540-8EEA-00273FBB1C6F}" srcOrd="3" destOrd="0" presId="urn:microsoft.com/office/officeart/2018/2/layout/IconVerticalSolidList"/>
    <dgm:cxn modelId="{5F8C5051-BDA1-409F-AAA5-6FF3FBD019C7}" type="presParOf" srcId="{6BEA3B9F-8C62-4359-9C8C-B64CA14CEF7F}" destId="{678204B2-EE19-4584-B3D1-F97FED34FD0A}" srcOrd="4" destOrd="0" presId="urn:microsoft.com/office/officeart/2018/2/layout/IconVerticalSolidList"/>
    <dgm:cxn modelId="{EF9D64AA-715A-47F5-B9B1-3D6DD8B57029}" type="presParOf" srcId="{678204B2-EE19-4584-B3D1-F97FED34FD0A}" destId="{785119D6-7762-43A7-A2F3-B8D9A040A9EC}" srcOrd="0" destOrd="0" presId="urn:microsoft.com/office/officeart/2018/2/layout/IconVerticalSolidList"/>
    <dgm:cxn modelId="{B0EF4725-A394-4E5F-9B70-502B22EDFE90}" type="presParOf" srcId="{678204B2-EE19-4584-B3D1-F97FED34FD0A}" destId="{9688F3CB-8B48-4A07-9F49-4D6DB635A00B}" srcOrd="1" destOrd="0" presId="urn:microsoft.com/office/officeart/2018/2/layout/IconVerticalSolidList"/>
    <dgm:cxn modelId="{53AD697D-98E4-4C1E-9593-9A8BE141AA60}" type="presParOf" srcId="{678204B2-EE19-4584-B3D1-F97FED34FD0A}" destId="{C90541E2-764A-4017-8CB1-F91348B6665C}" srcOrd="2" destOrd="0" presId="urn:microsoft.com/office/officeart/2018/2/layout/IconVerticalSolidList"/>
    <dgm:cxn modelId="{7CE4003F-E8B9-4550-AD12-071F8099A5DA}" type="presParOf" srcId="{678204B2-EE19-4584-B3D1-F97FED34FD0A}" destId="{DC588D26-D60E-4ABC-A026-C9BCEABCB2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137DEF-503D-489A-A665-7E02C0E0227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A8DE094-3065-4828-B10C-664069F641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Prove the application of concepts learnt and practice by applying to a project as an individual.</a:t>
          </a:r>
        </a:p>
      </dgm:t>
    </dgm:pt>
    <dgm:pt modelId="{C880038A-C70A-4852-81F6-FFFC76D5859C}" type="parTrans" cxnId="{F6F881A3-FF85-4372-B67F-72CF6D52A575}">
      <dgm:prSet/>
      <dgm:spPr/>
      <dgm:t>
        <a:bodyPr/>
        <a:lstStyle/>
        <a:p>
          <a:endParaRPr lang="en-US"/>
        </a:p>
      </dgm:t>
    </dgm:pt>
    <dgm:pt modelId="{505A5681-2125-42FD-B129-F2B11DC618CB}" type="sibTrans" cxnId="{F6F881A3-FF85-4372-B67F-72CF6D52A575}">
      <dgm:prSet/>
      <dgm:spPr/>
      <dgm:t>
        <a:bodyPr/>
        <a:lstStyle/>
        <a:p>
          <a:endParaRPr lang="en-US"/>
        </a:p>
      </dgm:t>
    </dgm:pt>
    <dgm:pt modelId="{AED1D3A8-EE76-4583-8CBC-72A722921C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Apply various libraries, frameworks and tools. </a:t>
          </a:r>
        </a:p>
      </dgm:t>
    </dgm:pt>
    <dgm:pt modelId="{987156BA-E13C-491C-B2DF-B390047D11E5}" type="parTrans" cxnId="{8C0E9383-0E58-455C-843B-82F6D9F7ED47}">
      <dgm:prSet/>
      <dgm:spPr/>
      <dgm:t>
        <a:bodyPr/>
        <a:lstStyle/>
        <a:p>
          <a:endParaRPr lang="en-US"/>
        </a:p>
      </dgm:t>
    </dgm:pt>
    <dgm:pt modelId="{852D044D-8770-4C8C-A6BF-31BD0922CDFE}" type="sibTrans" cxnId="{8C0E9383-0E58-455C-843B-82F6D9F7ED47}">
      <dgm:prSet/>
      <dgm:spPr/>
      <dgm:t>
        <a:bodyPr/>
        <a:lstStyle/>
        <a:p>
          <a:endParaRPr lang="en-US"/>
        </a:p>
      </dgm:t>
    </dgm:pt>
    <dgm:pt modelId="{061B58F8-001C-4164-9408-5D839F79BE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Integrate the code from back-end to front end. </a:t>
          </a:r>
        </a:p>
      </dgm:t>
    </dgm:pt>
    <dgm:pt modelId="{84CEA20A-57B1-4048-A7E6-F0DFC6A68263}" type="parTrans" cxnId="{6436B995-DD06-4F9E-B43D-7BD0C9E9A5AD}">
      <dgm:prSet/>
      <dgm:spPr/>
      <dgm:t>
        <a:bodyPr/>
        <a:lstStyle/>
        <a:p>
          <a:endParaRPr lang="en-US"/>
        </a:p>
      </dgm:t>
    </dgm:pt>
    <dgm:pt modelId="{CBDBA3E6-64F7-40EF-B6C3-145EB556FAD0}" type="sibTrans" cxnId="{6436B995-DD06-4F9E-B43D-7BD0C9E9A5AD}">
      <dgm:prSet/>
      <dgm:spPr/>
      <dgm:t>
        <a:bodyPr/>
        <a:lstStyle/>
        <a:p>
          <a:endParaRPr lang="en-US"/>
        </a:p>
      </dgm:t>
    </dgm:pt>
    <dgm:pt modelId="{0058F89F-C2D1-4CCA-913A-1A21993D05FD}" type="pres">
      <dgm:prSet presAssocID="{C4137DEF-503D-489A-A665-7E02C0E02277}" presName="root" presStyleCnt="0">
        <dgm:presLayoutVars>
          <dgm:dir/>
          <dgm:resizeHandles val="exact"/>
        </dgm:presLayoutVars>
      </dgm:prSet>
      <dgm:spPr/>
    </dgm:pt>
    <dgm:pt modelId="{CE83D9DE-CF10-4292-BDDE-C1244FE62FA8}" type="pres">
      <dgm:prSet presAssocID="{0A8DE094-3065-4828-B10C-664069F641A4}" presName="compNode" presStyleCnt="0"/>
      <dgm:spPr/>
    </dgm:pt>
    <dgm:pt modelId="{2BDC1C2F-B57B-4F79-9280-008F55E3BBFC}" type="pres">
      <dgm:prSet presAssocID="{0A8DE094-3065-4828-B10C-664069F641A4}" presName="bgRect" presStyleLbl="bgShp" presStyleIdx="0" presStyleCnt="3"/>
      <dgm:spPr/>
    </dgm:pt>
    <dgm:pt modelId="{81FFE967-8EBA-4D85-AD73-B450C5DA5843}" type="pres">
      <dgm:prSet presAssocID="{0A8DE094-3065-4828-B10C-664069F641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A636B8D-09CE-4641-9080-34E8DFE70FB3}" type="pres">
      <dgm:prSet presAssocID="{0A8DE094-3065-4828-B10C-664069F641A4}" presName="spaceRect" presStyleCnt="0"/>
      <dgm:spPr/>
    </dgm:pt>
    <dgm:pt modelId="{09D8984B-7B16-471D-B4AF-23B00AB7057F}" type="pres">
      <dgm:prSet presAssocID="{0A8DE094-3065-4828-B10C-664069F641A4}" presName="parTx" presStyleLbl="revTx" presStyleIdx="0" presStyleCnt="3">
        <dgm:presLayoutVars>
          <dgm:chMax val="0"/>
          <dgm:chPref val="0"/>
        </dgm:presLayoutVars>
      </dgm:prSet>
      <dgm:spPr/>
    </dgm:pt>
    <dgm:pt modelId="{ACA5D0F3-1165-4F0E-B9E6-B7FC2AD83C4F}" type="pres">
      <dgm:prSet presAssocID="{505A5681-2125-42FD-B129-F2B11DC618CB}" presName="sibTrans" presStyleCnt="0"/>
      <dgm:spPr/>
    </dgm:pt>
    <dgm:pt modelId="{BE432FA0-73B8-49EA-A39C-9ECA682B2CA5}" type="pres">
      <dgm:prSet presAssocID="{AED1D3A8-EE76-4583-8CBC-72A722921CD3}" presName="compNode" presStyleCnt="0"/>
      <dgm:spPr/>
    </dgm:pt>
    <dgm:pt modelId="{92161D61-10E5-4CA5-8277-E65209D935F2}" type="pres">
      <dgm:prSet presAssocID="{AED1D3A8-EE76-4583-8CBC-72A722921CD3}" presName="bgRect" presStyleLbl="bgShp" presStyleIdx="1" presStyleCnt="3"/>
      <dgm:spPr/>
    </dgm:pt>
    <dgm:pt modelId="{E2C9CDDF-1369-4A97-B62B-E9B3C9D8828A}" type="pres">
      <dgm:prSet presAssocID="{AED1D3A8-EE76-4583-8CBC-72A722921CD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D4C5EC7A-E1EC-4304-ABBE-95B69D0AF964}" type="pres">
      <dgm:prSet presAssocID="{AED1D3A8-EE76-4583-8CBC-72A722921CD3}" presName="spaceRect" presStyleCnt="0"/>
      <dgm:spPr/>
    </dgm:pt>
    <dgm:pt modelId="{53858BAE-938B-4C42-BD2C-477E500AA5C6}" type="pres">
      <dgm:prSet presAssocID="{AED1D3A8-EE76-4583-8CBC-72A722921CD3}" presName="parTx" presStyleLbl="revTx" presStyleIdx="1" presStyleCnt="3">
        <dgm:presLayoutVars>
          <dgm:chMax val="0"/>
          <dgm:chPref val="0"/>
        </dgm:presLayoutVars>
      </dgm:prSet>
      <dgm:spPr/>
    </dgm:pt>
    <dgm:pt modelId="{2FE7209E-4F10-4FE1-8782-BFC659E0CFB9}" type="pres">
      <dgm:prSet presAssocID="{852D044D-8770-4C8C-A6BF-31BD0922CDFE}" presName="sibTrans" presStyleCnt="0"/>
      <dgm:spPr/>
    </dgm:pt>
    <dgm:pt modelId="{B49FFBC3-C2BD-4013-BE20-B6B689E72AF6}" type="pres">
      <dgm:prSet presAssocID="{061B58F8-001C-4164-9408-5D839F79BED5}" presName="compNode" presStyleCnt="0"/>
      <dgm:spPr/>
    </dgm:pt>
    <dgm:pt modelId="{5C9D0999-B026-4CEF-B1D6-579FAD47FD32}" type="pres">
      <dgm:prSet presAssocID="{061B58F8-001C-4164-9408-5D839F79BED5}" presName="bgRect" presStyleLbl="bgShp" presStyleIdx="2" presStyleCnt="3"/>
      <dgm:spPr/>
    </dgm:pt>
    <dgm:pt modelId="{DAA52896-AC00-4EC5-840A-FE9ED528D0C0}" type="pres">
      <dgm:prSet presAssocID="{061B58F8-001C-4164-9408-5D839F79BED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90D5585-8D23-4973-971E-A18E49AA5478}" type="pres">
      <dgm:prSet presAssocID="{061B58F8-001C-4164-9408-5D839F79BED5}" presName="spaceRect" presStyleCnt="0"/>
      <dgm:spPr/>
    </dgm:pt>
    <dgm:pt modelId="{83DF76F1-C487-43EE-83ED-E819F3FBC426}" type="pres">
      <dgm:prSet presAssocID="{061B58F8-001C-4164-9408-5D839F79BED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399735-C131-4FF9-86BA-B6A58CFA6614}" type="presOf" srcId="{0A8DE094-3065-4828-B10C-664069F641A4}" destId="{09D8984B-7B16-471D-B4AF-23B00AB7057F}" srcOrd="0" destOrd="0" presId="urn:microsoft.com/office/officeart/2018/2/layout/IconVerticalSolidList"/>
    <dgm:cxn modelId="{10B51265-27E3-4BDD-9E5A-CA46B19A968F}" type="presOf" srcId="{AED1D3A8-EE76-4583-8CBC-72A722921CD3}" destId="{53858BAE-938B-4C42-BD2C-477E500AA5C6}" srcOrd="0" destOrd="0" presId="urn:microsoft.com/office/officeart/2018/2/layout/IconVerticalSolidList"/>
    <dgm:cxn modelId="{8C0E9383-0E58-455C-843B-82F6D9F7ED47}" srcId="{C4137DEF-503D-489A-A665-7E02C0E02277}" destId="{AED1D3A8-EE76-4583-8CBC-72A722921CD3}" srcOrd="1" destOrd="0" parTransId="{987156BA-E13C-491C-B2DF-B390047D11E5}" sibTransId="{852D044D-8770-4C8C-A6BF-31BD0922CDFE}"/>
    <dgm:cxn modelId="{6436B995-DD06-4F9E-B43D-7BD0C9E9A5AD}" srcId="{C4137DEF-503D-489A-A665-7E02C0E02277}" destId="{061B58F8-001C-4164-9408-5D839F79BED5}" srcOrd="2" destOrd="0" parTransId="{84CEA20A-57B1-4048-A7E6-F0DFC6A68263}" sibTransId="{CBDBA3E6-64F7-40EF-B6C3-145EB556FAD0}"/>
    <dgm:cxn modelId="{F6F881A3-FF85-4372-B67F-72CF6D52A575}" srcId="{C4137DEF-503D-489A-A665-7E02C0E02277}" destId="{0A8DE094-3065-4828-B10C-664069F641A4}" srcOrd="0" destOrd="0" parTransId="{C880038A-C70A-4852-81F6-FFFC76D5859C}" sibTransId="{505A5681-2125-42FD-B129-F2B11DC618CB}"/>
    <dgm:cxn modelId="{77AD29A9-C5FA-4BCC-B4DC-9894EBC50B63}" type="presOf" srcId="{C4137DEF-503D-489A-A665-7E02C0E02277}" destId="{0058F89F-C2D1-4CCA-913A-1A21993D05FD}" srcOrd="0" destOrd="0" presId="urn:microsoft.com/office/officeart/2018/2/layout/IconVerticalSolidList"/>
    <dgm:cxn modelId="{8085C5C7-3A37-45FA-994C-DC5F3B239730}" type="presOf" srcId="{061B58F8-001C-4164-9408-5D839F79BED5}" destId="{83DF76F1-C487-43EE-83ED-E819F3FBC426}" srcOrd="0" destOrd="0" presId="urn:microsoft.com/office/officeart/2018/2/layout/IconVerticalSolidList"/>
    <dgm:cxn modelId="{487C2DED-6E58-4F04-AB88-D551124D8148}" type="presParOf" srcId="{0058F89F-C2D1-4CCA-913A-1A21993D05FD}" destId="{CE83D9DE-CF10-4292-BDDE-C1244FE62FA8}" srcOrd="0" destOrd="0" presId="urn:microsoft.com/office/officeart/2018/2/layout/IconVerticalSolidList"/>
    <dgm:cxn modelId="{CAC22F14-8C78-4518-9133-50C22496C863}" type="presParOf" srcId="{CE83D9DE-CF10-4292-BDDE-C1244FE62FA8}" destId="{2BDC1C2F-B57B-4F79-9280-008F55E3BBFC}" srcOrd="0" destOrd="0" presId="urn:microsoft.com/office/officeart/2018/2/layout/IconVerticalSolidList"/>
    <dgm:cxn modelId="{7AA7D8FD-176C-4394-BFB9-BDAFAB09BE0B}" type="presParOf" srcId="{CE83D9DE-CF10-4292-BDDE-C1244FE62FA8}" destId="{81FFE967-8EBA-4D85-AD73-B450C5DA5843}" srcOrd="1" destOrd="0" presId="urn:microsoft.com/office/officeart/2018/2/layout/IconVerticalSolidList"/>
    <dgm:cxn modelId="{2E9CD543-B9D7-497F-875C-3AF66C9C5331}" type="presParOf" srcId="{CE83D9DE-CF10-4292-BDDE-C1244FE62FA8}" destId="{4A636B8D-09CE-4641-9080-34E8DFE70FB3}" srcOrd="2" destOrd="0" presId="urn:microsoft.com/office/officeart/2018/2/layout/IconVerticalSolidList"/>
    <dgm:cxn modelId="{336FB4FD-F85C-4CB9-9621-71DC5ED38D23}" type="presParOf" srcId="{CE83D9DE-CF10-4292-BDDE-C1244FE62FA8}" destId="{09D8984B-7B16-471D-B4AF-23B00AB7057F}" srcOrd="3" destOrd="0" presId="urn:microsoft.com/office/officeart/2018/2/layout/IconVerticalSolidList"/>
    <dgm:cxn modelId="{56BBF3F1-78AF-4268-B4B8-FD11595C25B1}" type="presParOf" srcId="{0058F89F-C2D1-4CCA-913A-1A21993D05FD}" destId="{ACA5D0F3-1165-4F0E-B9E6-B7FC2AD83C4F}" srcOrd="1" destOrd="0" presId="urn:microsoft.com/office/officeart/2018/2/layout/IconVerticalSolidList"/>
    <dgm:cxn modelId="{724EAC7A-E0FA-467E-AF08-6651362B8698}" type="presParOf" srcId="{0058F89F-C2D1-4CCA-913A-1A21993D05FD}" destId="{BE432FA0-73B8-49EA-A39C-9ECA682B2CA5}" srcOrd="2" destOrd="0" presId="urn:microsoft.com/office/officeart/2018/2/layout/IconVerticalSolidList"/>
    <dgm:cxn modelId="{A772F42D-55C1-46AD-A085-3724E2B1D3B9}" type="presParOf" srcId="{BE432FA0-73B8-49EA-A39C-9ECA682B2CA5}" destId="{92161D61-10E5-4CA5-8277-E65209D935F2}" srcOrd="0" destOrd="0" presId="urn:microsoft.com/office/officeart/2018/2/layout/IconVerticalSolidList"/>
    <dgm:cxn modelId="{9741F4F6-AC76-4BFF-98BD-9EB45101EE61}" type="presParOf" srcId="{BE432FA0-73B8-49EA-A39C-9ECA682B2CA5}" destId="{E2C9CDDF-1369-4A97-B62B-E9B3C9D8828A}" srcOrd="1" destOrd="0" presId="urn:microsoft.com/office/officeart/2018/2/layout/IconVerticalSolidList"/>
    <dgm:cxn modelId="{211B0C99-028A-424E-B946-130F15B80041}" type="presParOf" srcId="{BE432FA0-73B8-49EA-A39C-9ECA682B2CA5}" destId="{D4C5EC7A-E1EC-4304-ABBE-95B69D0AF964}" srcOrd="2" destOrd="0" presId="urn:microsoft.com/office/officeart/2018/2/layout/IconVerticalSolidList"/>
    <dgm:cxn modelId="{14EC5CA4-74D5-4F57-B284-6E25037FAE44}" type="presParOf" srcId="{BE432FA0-73B8-49EA-A39C-9ECA682B2CA5}" destId="{53858BAE-938B-4C42-BD2C-477E500AA5C6}" srcOrd="3" destOrd="0" presId="urn:microsoft.com/office/officeart/2018/2/layout/IconVerticalSolidList"/>
    <dgm:cxn modelId="{162830DE-5162-42D5-A3F8-25905CA7A6F2}" type="presParOf" srcId="{0058F89F-C2D1-4CCA-913A-1A21993D05FD}" destId="{2FE7209E-4F10-4FE1-8782-BFC659E0CFB9}" srcOrd="3" destOrd="0" presId="urn:microsoft.com/office/officeart/2018/2/layout/IconVerticalSolidList"/>
    <dgm:cxn modelId="{42330763-57AE-49BE-977E-44922C2615A6}" type="presParOf" srcId="{0058F89F-C2D1-4CCA-913A-1A21993D05FD}" destId="{B49FFBC3-C2BD-4013-BE20-B6B689E72AF6}" srcOrd="4" destOrd="0" presId="urn:microsoft.com/office/officeart/2018/2/layout/IconVerticalSolidList"/>
    <dgm:cxn modelId="{F35643B8-38A7-44AD-BBE7-D6D2F27F55C3}" type="presParOf" srcId="{B49FFBC3-C2BD-4013-BE20-B6B689E72AF6}" destId="{5C9D0999-B026-4CEF-B1D6-579FAD47FD32}" srcOrd="0" destOrd="0" presId="urn:microsoft.com/office/officeart/2018/2/layout/IconVerticalSolidList"/>
    <dgm:cxn modelId="{CF916F26-26BE-408C-B242-168BBCF72E1B}" type="presParOf" srcId="{B49FFBC3-C2BD-4013-BE20-B6B689E72AF6}" destId="{DAA52896-AC00-4EC5-840A-FE9ED528D0C0}" srcOrd="1" destOrd="0" presId="urn:microsoft.com/office/officeart/2018/2/layout/IconVerticalSolidList"/>
    <dgm:cxn modelId="{2B5B146F-5B09-4456-B20D-5FDD07914E8D}" type="presParOf" srcId="{B49FFBC3-C2BD-4013-BE20-B6B689E72AF6}" destId="{890D5585-8D23-4973-971E-A18E49AA5478}" srcOrd="2" destOrd="0" presId="urn:microsoft.com/office/officeart/2018/2/layout/IconVerticalSolidList"/>
    <dgm:cxn modelId="{954BCD6A-93BE-4743-9865-19E4716D7BAA}" type="presParOf" srcId="{B49FFBC3-C2BD-4013-BE20-B6B689E72AF6}" destId="{83DF76F1-C487-43EE-83ED-E819F3FBC4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E1FE84-7CB2-4604-A8B9-BC5245F067A4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BAE64BF-95E1-4286-8369-FDA3F21CB1D0}">
      <dgm:prSet/>
      <dgm:spPr/>
      <dgm:t>
        <a:bodyPr/>
        <a:lstStyle/>
        <a:p>
          <a:r>
            <a:rPr lang="en-US" dirty="0"/>
            <a:t>Add more exceptions (duplicate question/answer)</a:t>
          </a:r>
        </a:p>
      </dgm:t>
    </dgm:pt>
    <dgm:pt modelId="{AC2D782C-3253-44BD-B4D8-1CA7535B428E}" type="parTrans" cxnId="{4B4873DF-1E29-449B-A06F-80405A93E83D}">
      <dgm:prSet/>
      <dgm:spPr/>
      <dgm:t>
        <a:bodyPr/>
        <a:lstStyle/>
        <a:p>
          <a:endParaRPr lang="en-US"/>
        </a:p>
      </dgm:t>
    </dgm:pt>
    <dgm:pt modelId="{C43DBEBF-1716-4256-B74B-EF6FDA543D6E}" type="sibTrans" cxnId="{4B4873DF-1E29-449B-A06F-80405A93E83D}">
      <dgm:prSet/>
      <dgm:spPr/>
      <dgm:t>
        <a:bodyPr/>
        <a:lstStyle/>
        <a:p>
          <a:endParaRPr lang="en-US"/>
        </a:p>
      </dgm:t>
    </dgm:pt>
    <dgm:pt modelId="{812E9F4F-5C92-4B85-8223-DB649F2CA55B}">
      <dgm:prSet/>
      <dgm:spPr/>
      <dgm:t>
        <a:bodyPr/>
        <a:lstStyle/>
        <a:p>
          <a:r>
            <a:rPr lang="en-US"/>
            <a:t>Create Junit TestCase</a:t>
          </a:r>
        </a:p>
      </dgm:t>
    </dgm:pt>
    <dgm:pt modelId="{55F2FB4B-0564-47BE-A259-3C2710C5FEA2}" type="parTrans" cxnId="{A6E1D6C1-302B-4FD3-8635-1395B129B0A8}">
      <dgm:prSet/>
      <dgm:spPr/>
      <dgm:t>
        <a:bodyPr/>
        <a:lstStyle/>
        <a:p>
          <a:endParaRPr lang="en-US"/>
        </a:p>
      </dgm:t>
    </dgm:pt>
    <dgm:pt modelId="{F3F9E53F-868A-4FAC-824D-8CE564FBE0EA}" type="sibTrans" cxnId="{A6E1D6C1-302B-4FD3-8635-1395B129B0A8}">
      <dgm:prSet/>
      <dgm:spPr/>
      <dgm:t>
        <a:bodyPr/>
        <a:lstStyle/>
        <a:p>
          <a:endParaRPr lang="en-US"/>
        </a:p>
      </dgm:t>
    </dgm:pt>
    <dgm:pt modelId="{272BA0F1-CDD9-4D7D-A1DD-96CB7DB599DD}">
      <dgm:prSet/>
      <dgm:spPr/>
      <dgm:t>
        <a:bodyPr/>
        <a:lstStyle/>
        <a:p>
          <a:r>
            <a:rPr lang="en-US"/>
            <a:t>Improve Angular front end</a:t>
          </a:r>
        </a:p>
      </dgm:t>
    </dgm:pt>
    <dgm:pt modelId="{03286B56-72FE-42C4-8018-A7E584C3DC3B}" type="parTrans" cxnId="{E919B9A1-73A2-4244-B32F-30200D47E12A}">
      <dgm:prSet/>
      <dgm:spPr/>
      <dgm:t>
        <a:bodyPr/>
        <a:lstStyle/>
        <a:p>
          <a:endParaRPr lang="en-US"/>
        </a:p>
      </dgm:t>
    </dgm:pt>
    <dgm:pt modelId="{4CE03581-8AF5-4FAC-80AA-8C6F86D80489}" type="sibTrans" cxnId="{E919B9A1-73A2-4244-B32F-30200D47E12A}">
      <dgm:prSet/>
      <dgm:spPr/>
      <dgm:t>
        <a:bodyPr/>
        <a:lstStyle/>
        <a:p>
          <a:endParaRPr lang="en-US"/>
        </a:p>
      </dgm:t>
    </dgm:pt>
    <dgm:pt modelId="{2158CF19-6530-4B17-BF5D-6E20049DF1CE}">
      <dgm:prSet/>
      <dgm:spPr/>
      <dgm:t>
        <a:bodyPr/>
        <a:lstStyle/>
        <a:p>
          <a:r>
            <a:rPr lang="en-US" dirty="0"/>
            <a:t>Further improve code</a:t>
          </a:r>
        </a:p>
      </dgm:t>
    </dgm:pt>
    <dgm:pt modelId="{FD796115-5D2A-41DE-90BD-BF49B35B7E51}" type="parTrans" cxnId="{007429EE-FAA1-4F3B-84DF-F7234D0126CD}">
      <dgm:prSet/>
      <dgm:spPr/>
      <dgm:t>
        <a:bodyPr/>
        <a:lstStyle/>
        <a:p>
          <a:endParaRPr lang="en-US"/>
        </a:p>
      </dgm:t>
    </dgm:pt>
    <dgm:pt modelId="{2BA9C9DA-DE41-4D35-B4B7-35D36D583E02}" type="sibTrans" cxnId="{007429EE-FAA1-4F3B-84DF-F7234D0126CD}">
      <dgm:prSet/>
      <dgm:spPr/>
      <dgm:t>
        <a:bodyPr/>
        <a:lstStyle/>
        <a:p>
          <a:endParaRPr lang="en-US"/>
        </a:p>
      </dgm:t>
    </dgm:pt>
    <dgm:pt modelId="{B7D1094F-A3A5-450F-A3EB-B2F0630FE49B}" type="pres">
      <dgm:prSet presAssocID="{77E1FE84-7CB2-4604-A8B9-BC5245F067A4}" presName="vert0" presStyleCnt="0">
        <dgm:presLayoutVars>
          <dgm:dir/>
          <dgm:animOne val="branch"/>
          <dgm:animLvl val="lvl"/>
        </dgm:presLayoutVars>
      </dgm:prSet>
      <dgm:spPr/>
    </dgm:pt>
    <dgm:pt modelId="{F4814872-7B9C-42A8-95CB-06DF84C1DA9B}" type="pres">
      <dgm:prSet presAssocID="{9BAE64BF-95E1-4286-8369-FDA3F21CB1D0}" presName="thickLine" presStyleLbl="alignNode1" presStyleIdx="0" presStyleCnt="4"/>
      <dgm:spPr/>
    </dgm:pt>
    <dgm:pt modelId="{409D2B11-7DC5-4860-9BED-3FE008252123}" type="pres">
      <dgm:prSet presAssocID="{9BAE64BF-95E1-4286-8369-FDA3F21CB1D0}" presName="horz1" presStyleCnt="0"/>
      <dgm:spPr/>
    </dgm:pt>
    <dgm:pt modelId="{8A7A5B17-F9BF-4547-A5A8-8D15C5264845}" type="pres">
      <dgm:prSet presAssocID="{9BAE64BF-95E1-4286-8369-FDA3F21CB1D0}" presName="tx1" presStyleLbl="revTx" presStyleIdx="0" presStyleCnt="4"/>
      <dgm:spPr/>
    </dgm:pt>
    <dgm:pt modelId="{97C3F605-39CC-4788-8934-A8E7F6310B52}" type="pres">
      <dgm:prSet presAssocID="{9BAE64BF-95E1-4286-8369-FDA3F21CB1D0}" presName="vert1" presStyleCnt="0"/>
      <dgm:spPr/>
    </dgm:pt>
    <dgm:pt modelId="{B0B5634D-9EEB-4141-9725-C36A233CCAE4}" type="pres">
      <dgm:prSet presAssocID="{812E9F4F-5C92-4B85-8223-DB649F2CA55B}" presName="thickLine" presStyleLbl="alignNode1" presStyleIdx="1" presStyleCnt="4"/>
      <dgm:spPr/>
    </dgm:pt>
    <dgm:pt modelId="{92F65ADB-9304-4C52-8850-44C9695D3858}" type="pres">
      <dgm:prSet presAssocID="{812E9F4F-5C92-4B85-8223-DB649F2CA55B}" presName="horz1" presStyleCnt="0"/>
      <dgm:spPr/>
    </dgm:pt>
    <dgm:pt modelId="{0D566A19-810D-4183-8665-33DA5A23A2BB}" type="pres">
      <dgm:prSet presAssocID="{812E9F4F-5C92-4B85-8223-DB649F2CA55B}" presName="tx1" presStyleLbl="revTx" presStyleIdx="1" presStyleCnt="4"/>
      <dgm:spPr/>
    </dgm:pt>
    <dgm:pt modelId="{566CC34B-13B6-409C-9F11-6E17006E4014}" type="pres">
      <dgm:prSet presAssocID="{812E9F4F-5C92-4B85-8223-DB649F2CA55B}" presName="vert1" presStyleCnt="0"/>
      <dgm:spPr/>
    </dgm:pt>
    <dgm:pt modelId="{8B6F7430-DA6C-4406-851F-66D13DEE3D01}" type="pres">
      <dgm:prSet presAssocID="{272BA0F1-CDD9-4D7D-A1DD-96CB7DB599DD}" presName="thickLine" presStyleLbl="alignNode1" presStyleIdx="2" presStyleCnt="4"/>
      <dgm:spPr/>
    </dgm:pt>
    <dgm:pt modelId="{5D6D8D57-16B9-4058-BABA-F798B5ED4FA1}" type="pres">
      <dgm:prSet presAssocID="{272BA0F1-CDD9-4D7D-A1DD-96CB7DB599DD}" presName="horz1" presStyleCnt="0"/>
      <dgm:spPr/>
    </dgm:pt>
    <dgm:pt modelId="{C6B327F0-900A-46E1-8D12-64165A20EBAD}" type="pres">
      <dgm:prSet presAssocID="{272BA0F1-CDD9-4D7D-A1DD-96CB7DB599DD}" presName="tx1" presStyleLbl="revTx" presStyleIdx="2" presStyleCnt="4"/>
      <dgm:spPr/>
    </dgm:pt>
    <dgm:pt modelId="{404CBB3A-C576-4DE8-A3BF-6EE4869323C5}" type="pres">
      <dgm:prSet presAssocID="{272BA0F1-CDD9-4D7D-A1DD-96CB7DB599DD}" presName="vert1" presStyleCnt="0"/>
      <dgm:spPr/>
    </dgm:pt>
    <dgm:pt modelId="{8F475C29-B4FA-4F04-8F14-519E39D44E37}" type="pres">
      <dgm:prSet presAssocID="{2158CF19-6530-4B17-BF5D-6E20049DF1CE}" presName="thickLine" presStyleLbl="alignNode1" presStyleIdx="3" presStyleCnt="4"/>
      <dgm:spPr/>
    </dgm:pt>
    <dgm:pt modelId="{017E1283-CE20-4CE1-A468-6E96B60F4AF6}" type="pres">
      <dgm:prSet presAssocID="{2158CF19-6530-4B17-BF5D-6E20049DF1CE}" presName="horz1" presStyleCnt="0"/>
      <dgm:spPr/>
    </dgm:pt>
    <dgm:pt modelId="{F02AEEB9-CBB3-4957-824A-4299437CBC84}" type="pres">
      <dgm:prSet presAssocID="{2158CF19-6530-4B17-BF5D-6E20049DF1CE}" presName="tx1" presStyleLbl="revTx" presStyleIdx="3" presStyleCnt="4"/>
      <dgm:spPr/>
    </dgm:pt>
    <dgm:pt modelId="{51D2EC20-1761-40B3-AC21-D9C3E0F97843}" type="pres">
      <dgm:prSet presAssocID="{2158CF19-6530-4B17-BF5D-6E20049DF1CE}" presName="vert1" presStyleCnt="0"/>
      <dgm:spPr/>
    </dgm:pt>
  </dgm:ptLst>
  <dgm:cxnLst>
    <dgm:cxn modelId="{8E95AF01-7B6A-4DA6-98D5-6137DD336CE0}" type="presOf" srcId="{272BA0F1-CDD9-4D7D-A1DD-96CB7DB599DD}" destId="{C6B327F0-900A-46E1-8D12-64165A20EBAD}" srcOrd="0" destOrd="0" presId="urn:microsoft.com/office/officeart/2008/layout/LinedList"/>
    <dgm:cxn modelId="{1AAF312A-30DD-49D6-B015-D1CA05E16484}" type="presOf" srcId="{9BAE64BF-95E1-4286-8369-FDA3F21CB1D0}" destId="{8A7A5B17-F9BF-4547-A5A8-8D15C5264845}" srcOrd="0" destOrd="0" presId="urn:microsoft.com/office/officeart/2008/layout/LinedList"/>
    <dgm:cxn modelId="{E919B9A1-73A2-4244-B32F-30200D47E12A}" srcId="{77E1FE84-7CB2-4604-A8B9-BC5245F067A4}" destId="{272BA0F1-CDD9-4D7D-A1DD-96CB7DB599DD}" srcOrd="2" destOrd="0" parTransId="{03286B56-72FE-42C4-8018-A7E584C3DC3B}" sibTransId="{4CE03581-8AF5-4FAC-80AA-8C6F86D80489}"/>
    <dgm:cxn modelId="{A6E1D6C1-302B-4FD3-8635-1395B129B0A8}" srcId="{77E1FE84-7CB2-4604-A8B9-BC5245F067A4}" destId="{812E9F4F-5C92-4B85-8223-DB649F2CA55B}" srcOrd="1" destOrd="0" parTransId="{55F2FB4B-0564-47BE-A259-3C2710C5FEA2}" sibTransId="{F3F9E53F-868A-4FAC-824D-8CE564FBE0EA}"/>
    <dgm:cxn modelId="{4F4B4FC4-1427-43C4-AF13-E40E3AE596D6}" type="presOf" srcId="{2158CF19-6530-4B17-BF5D-6E20049DF1CE}" destId="{F02AEEB9-CBB3-4957-824A-4299437CBC84}" srcOrd="0" destOrd="0" presId="urn:microsoft.com/office/officeart/2008/layout/LinedList"/>
    <dgm:cxn modelId="{A09E3CC7-7121-4621-B698-8F43AE3A669E}" type="presOf" srcId="{77E1FE84-7CB2-4604-A8B9-BC5245F067A4}" destId="{B7D1094F-A3A5-450F-A3EB-B2F0630FE49B}" srcOrd="0" destOrd="0" presId="urn:microsoft.com/office/officeart/2008/layout/LinedList"/>
    <dgm:cxn modelId="{4B4873DF-1E29-449B-A06F-80405A93E83D}" srcId="{77E1FE84-7CB2-4604-A8B9-BC5245F067A4}" destId="{9BAE64BF-95E1-4286-8369-FDA3F21CB1D0}" srcOrd="0" destOrd="0" parTransId="{AC2D782C-3253-44BD-B4D8-1CA7535B428E}" sibTransId="{C43DBEBF-1716-4256-B74B-EF6FDA543D6E}"/>
    <dgm:cxn modelId="{325847E0-0412-472F-BDF9-EC8A61FCC242}" type="presOf" srcId="{812E9F4F-5C92-4B85-8223-DB649F2CA55B}" destId="{0D566A19-810D-4183-8665-33DA5A23A2BB}" srcOrd="0" destOrd="0" presId="urn:microsoft.com/office/officeart/2008/layout/LinedList"/>
    <dgm:cxn modelId="{007429EE-FAA1-4F3B-84DF-F7234D0126CD}" srcId="{77E1FE84-7CB2-4604-A8B9-BC5245F067A4}" destId="{2158CF19-6530-4B17-BF5D-6E20049DF1CE}" srcOrd="3" destOrd="0" parTransId="{FD796115-5D2A-41DE-90BD-BF49B35B7E51}" sibTransId="{2BA9C9DA-DE41-4D35-B4B7-35D36D583E02}"/>
    <dgm:cxn modelId="{4F0EE978-E237-4FB7-AE54-2410A96C4CE3}" type="presParOf" srcId="{B7D1094F-A3A5-450F-A3EB-B2F0630FE49B}" destId="{F4814872-7B9C-42A8-95CB-06DF84C1DA9B}" srcOrd="0" destOrd="0" presId="urn:microsoft.com/office/officeart/2008/layout/LinedList"/>
    <dgm:cxn modelId="{7B67C5C6-7A69-4DEB-84F7-D311DE1ED816}" type="presParOf" srcId="{B7D1094F-A3A5-450F-A3EB-B2F0630FE49B}" destId="{409D2B11-7DC5-4860-9BED-3FE008252123}" srcOrd="1" destOrd="0" presId="urn:microsoft.com/office/officeart/2008/layout/LinedList"/>
    <dgm:cxn modelId="{65108BEE-1542-48A6-8E3C-5210B4D00115}" type="presParOf" srcId="{409D2B11-7DC5-4860-9BED-3FE008252123}" destId="{8A7A5B17-F9BF-4547-A5A8-8D15C5264845}" srcOrd="0" destOrd="0" presId="urn:microsoft.com/office/officeart/2008/layout/LinedList"/>
    <dgm:cxn modelId="{D9FD789A-E25C-4827-BB05-31D969306BAA}" type="presParOf" srcId="{409D2B11-7DC5-4860-9BED-3FE008252123}" destId="{97C3F605-39CC-4788-8934-A8E7F6310B52}" srcOrd="1" destOrd="0" presId="urn:microsoft.com/office/officeart/2008/layout/LinedList"/>
    <dgm:cxn modelId="{6764F0E1-AE37-4D8F-8342-1083556A352F}" type="presParOf" srcId="{B7D1094F-A3A5-450F-A3EB-B2F0630FE49B}" destId="{B0B5634D-9EEB-4141-9725-C36A233CCAE4}" srcOrd="2" destOrd="0" presId="urn:microsoft.com/office/officeart/2008/layout/LinedList"/>
    <dgm:cxn modelId="{9A21EA49-0A0D-46E7-855E-9359A6434C9D}" type="presParOf" srcId="{B7D1094F-A3A5-450F-A3EB-B2F0630FE49B}" destId="{92F65ADB-9304-4C52-8850-44C9695D3858}" srcOrd="3" destOrd="0" presId="urn:microsoft.com/office/officeart/2008/layout/LinedList"/>
    <dgm:cxn modelId="{78F67A4E-649D-4A59-B664-20BCF1063F9C}" type="presParOf" srcId="{92F65ADB-9304-4C52-8850-44C9695D3858}" destId="{0D566A19-810D-4183-8665-33DA5A23A2BB}" srcOrd="0" destOrd="0" presId="urn:microsoft.com/office/officeart/2008/layout/LinedList"/>
    <dgm:cxn modelId="{0B57813B-8770-41A0-B575-1C265DB1EF98}" type="presParOf" srcId="{92F65ADB-9304-4C52-8850-44C9695D3858}" destId="{566CC34B-13B6-409C-9F11-6E17006E4014}" srcOrd="1" destOrd="0" presId="urn:microsoft.com/office/officeart/2008/layout/LinedList"/>
    <dgm:cxn modelId="{33E9B4A4-F110-46CD-BD8C-5583B8F78B1F}" type="presParOf" srcId="{B7D1094F-A3A5-450F-A3EB-B2F0630FE49B}" destId="{8B6F7430-DA6C-4406-851F-66D13DEE3D01}" srcOrd="4" destOrd="0" presId="urn:microsoft.com/office/officeart/2008/layout/LinedList"/>
    <dgm:cxn modelId="{78A3FD7A-84BA-475F-B8A3-1671ACF4062F}" type="presParOf" srcId="{B7D1094F-A3A5-450F-A3EB-B2F0630FE49B}" destId="{5D6D8D57-16B9-4058-BABA-F798B5ED4FA1}" srcOrd="5" destOrd="0" presId="urn:microsoft.com/office/officeart/2008/layout/LinedList"/>
    <dgm:cxn modelId="{25D3CA8A-1151-4F12-B003-5517701AFC02}" type="presParOf" srcId="{5D6D8D57-16B9-4058-BABA-F798B5ED4FA1}" destId="{C6B327F0-900A-46E1-8D12-64165A20EBAD}" srcOrd="0" destOrd="0" presId="urn:microsoft.com/office/officeart/2008/layout/LinedList"/>
    <dgm:cxn modelId="{23A997DA-2BD5-4E70-B374-918806D47274}" type="presParOf" srcId="{5D6D8D57-16B9-4058-BABA-F798B5ED4FA1}" destId="{404CBB3A-C576-4DE8-A3BF-6EE4869323C5}" srcOrd="1" destOrd="0" presId="urn:microsoft.com/office/officeart/2008/layout/LinedList"/>
    <dgm:cxn modelId="{635FAD74-E878-48D7-AA45-9D140E539906}" type="presParOf" srcId="{B7D1094F-A3A5-450F-A3EB-B2F0630FE49B}" destId="{8F475C29-B4FA-4F04-8F14-519E39D44E37}" srcOrd="6" destOrd="0" presId="urn:microsoft.com/office/officeart/2008/layout/LinedList"/>
    <dgm:cxn modelId="{F488B8A6-9E3F-431B-8366-871116A0B169}" type="presParOf" srcId="{B7D1094F-A3A5-450F-A3EB-B2F0630FE49B}" destId="{017E1283-CE20-4CE1-A468-6E96B60F4AF6}" srcOrd="7" destOrd="0" presId="urn:microsoft.com/office/officeart/2008/layout/LinedList"/>
    <dgm:cxn modelId="{86FEA6F8-1EE3-4B03-883E-0BC019446172}" type="presParOf" srcId="{017E1283-CE20-4CE1-A468-6E96B60F4AF6}" destId="{F02AEEB9-CBB3-4957-824A-4299437CBC84}" srcOrd="0" destOrd="0" presId="urn:microsoft.com/office/officeart/2008/layout/LinedList"/>
    <dgm:cxn modelId="{8CCEFFEB-D219-4972-B389-48410F921C8F}" type="presParOf" srcId="{017E1283-CE20-4CE1-A468-6E96B60F4AF6}" destId="{51D2EC20-1761-40B3-AC21-D9C3E0F9784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B7BC7-7BB1-49C4-B468-B2CFBC7B347E}">
      <dsp:nvSpPr>
        <dsp:cNvPr id="0" name=""/>
        <dsp:cNvSpPr/>
      </dsp:nvSpPr>
      <dsp:spPr>
        <a:xfrm>
          <a:off x="0" y="625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D41FC-F2FD-4833-9A7F-BB7304A09F1C}">
      <dsp:nvSpPr>
        <dsp:cNvPr id="0" name=""/>
        <dsp:cNvSpPr/>
      </dsp:nvSpPr>
      <dsp:spPr>
        <a:xfrm>
          <a:off x="442561" y="329803"/>
          <a:ext cx="804657" cy="804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B3978-0E3F-4DBC-9F8B-4FEF0AD5A040}">
      <dsp:nvSpPr>
        <dsp:cNvPr id="0" name=""/>
        <dsp:cNvSpPr/>
      </dsp:nvSpPr>
      <dsp:spPr>
        <a:xfrm>
          <a:off x="1689780" y="625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Login, Register, Authentication</a:t>
          </a:r>
        </a:p>
      </dsp:txBody>
      <dsp:txXfrm>
        <a:off x="1689780" y="625"/>
        <a:ext cx="4892774" cy="1463013"/>
      </dsp:txXfrm>
    </dsp:sp>
    <dsp:sp modelId="{EAD9772D-2D83-4D25-A694-2B1CC66A9947}">
      <dsp:nvSpPr>
        <dsp:cNvPr id="0" name=""/>
        <dsp:cNvSpPr/>
      </dsp:nvSpPr>
      <dsp:spPr>
        <a:xfrm>
          <a:off x="0" y="1829392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E6B6-0BE0-4162-90B1-9BA94394A067}">
      <dsp:nvSpPr>
        <dsp:cNvPr id="0" name=""/>
        <dsp:cNvSpPr/>
      </dsp:nvSpPr>
      <dsp:spPr>
        <a:xfrm>
          <a:off x="442561" y="2158570"/>
          <a:ext cx="804657" cy="804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77D08A-7E95-463E-9392-1E229B2C2EDB}">
      <dsp:nvSpPr>
        <dsp:cNvPr id="0" name=""/>
        <dsp:cNvSpPr/>
      </dsp:nvSpPr>
      <dsp:spPr>
        <a:xfrm>
          <a:off x="1689780" y="1829392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Admin</a:t>
          </a:r>
          <a:r>
            <a:rPr lang="en-US" sz="2500" kern="1200" dirty="0"/>
            <a:t> create, read, update, delete users, questions &amp; results.</a:t>
          </a:r>
        </a:p>
      </dsp:txBody>
      <dsp:txXfrm>
        <a:off x="1689780" y="1829392"/>
        <a:ext cx="4892774" cy="1463013"/>
      </dsp:txXfrm>
    </dsp:sp>
    <dsp:sp modelId="{785119D6-7762-43A7-A2F3-B8D9A040A9EC}">
      <dsp:nvSpPr>
        <dsp:cNvPr id="0" name=""/>
        <dsp:cNvSpPr/>
      </dsp:nvSpPr>
      <dsp:spPr>
        <a:xfrm>
          <a:off x="0" y="3658159"/>
          <a:ext cx="6582555" cy="14630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8F3CB-8B48-4A07-9F49-4D6DB635A00B}">
      <dsp:nvSpPr>
        <dsp:cNvPr id="0" name=""/>
        <dsp:cNvSpPr/>
      </dsp:nvSpPr>
      <dsp:spPr>
        <a:xfrm>
          <a:off x="442561" y="3987337"/>
          <a:ext cx="804657" cy="804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88D26-D60E-4ABC-A026-C9BCEABCB278}">
      <dsp:nvSpPr>
        <dsp:cNvPr id="0" name=""/>
        <dsp:cNvSpPr/>
      </dsp:nvSpPr>
      <dsp:spPr>
        <a:xfrm>
          <a:off x="1689780" y="3658159"/>
          <a:ext cx="4892774" cy="1463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836" tIns="154836" rIns="154836" bIns="15483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Student</a:t>
          </a:r>
          <a:r>
            <a:rPr lang="en-US" sz="2500" kern="1200" dirty="0"/>
            <a:t> can read questions and submit results. </a:t>
          </a:r>
        </a:p>
      </dsp:txBody>
      <dsp:txXfrm>
        <a:off x="1689780" y="3658159"/>
        <a:ext cx="4892774" cy="1463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C1C2F-B57B-4F79-9280-008F55E3BBFC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FE967-8EBA-4D85-AD73-B450C5DA5843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D8984B-7B16-471D-B4AF-23B00AB7057F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Prove the application of concepts learnt and practice by applying to a project as an individual.</a:t>
          </a:r>
        </a:p>
      </dsp:txBody>
      <dsp:txXfrm>
        <a:off x="1666563" y="616"/>
        <a:ext cx="5243823" cy="1442911"/>
      </dsp:txXfrm>
    </dsp:sp>
    <dsp:sp modelId="{92161D61-10E5-4CA5-8277-E65209D935F2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C9CDDF-1369-4A97-B62B-E9B3C9D8828A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58BAE-938B-4C42-BD2C-477E500AA5C6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Apply various libraries, frameworks and tools. </a:t>
          </a:r>
        </a:p>
      </dsp:txBody>
      <dsp:txXfrm>
        <a:off x="1666563" y="1804256"/>
        <a:ext cx="5243823" cy="1442911"/>
      </dsp:txXfrm>
    </dsp:sp>
    <dsp:sp modelId="{5C9D0999-B026-4CEF-B1D6-579FAD47FD32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52896-AC00-4EC5-840A-FE9ED528D0C0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F76F1-C487-43EE-83ED-E819F3FBC426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Integrate the code from back-end to front end. </a:t>
          </a:r>
        </a:p>
      </dsp:txBody>
      <dsp:txXfrm>
        <a:off x="1666563" y="3607896"/>
        <a:ext cx="5243823" cy="1442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814872-7B9C-42A8-95CB-06DF84C1DA9B}">
      <dsp:nvSpPr>
        <dsp:cNvPr id="0" name=""/>
        <dsp:cNvSpPr/>
      </dsp:nvSpPr>
      <dsp:spPr>
        <a:xfrm>
          <a:off x="0" y="0"/>
          <a:ext cx="100583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A5B17-F9BF-4547-A5A8-8D15C5264845}">
      <dsp:nvSpPr>
        <dsp:cNvPr id="0" name=""/>
        <dsp:cNvSpPr/>
      </dsp:nvSpPr>
      <dsp:spPr>
        <a:xfrm>
          <a:off x="0" y="0"/>
          <a:ext cx="10058399" cy="94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Add more exceptions (duplicate question/answer)</a:t>
          </a:r>
        </a:p>
      </dsp:txBody>
      <dsp:txXfrm>
        <a:off x="0" y="0"/>
        <a:ext cx="10058399" cy="946520"/>
      </dsp:txXfrm>
    </dsp:sp>
    <dsp:sp modelId="{B0B5634D-9EEB-4141-9725-C36A233CCAE4}">
      <dsp:nvSpPr>
        <dsp:cNvPr id="0" name=""/>
        <dsp:cNvSpPr/>
      </dsp:nvSpPr>
      <dsp:spPr>
        <a:xfrm>
          <a:off x="0" y="946520"/>
          <a:ext cx="100583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566A19-810D-4183-8665-33DA5A23A2BB}">
      <dsp:nvSpPr>
        <dsp:cNvPr id="0" name=""/>
        <dsp:cNvSpPr/>
      </dsp:nvSpPr>
      <dsp:spPr>
        <a:xfrm>
          <a:off x="0" y="946520"/>
          <a:ext cx="10058399" cy="94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Create Junit TestCase</a:t>
          </a:r>
        </a:p>
      </dsp:txBody>
      <dsp:txXfrm>
        <a:off x="0" y="946520"/>
        <a:ext cx="10058399" cy="946520"/>
      </dsp:txXfrm>
    </dsp:sp>
    <dsp:sp modelId="{8B6F7430-DA6C-4406-851F-66D13DEE3D01}">
      <dsp:nvSpPr>
        <dsp:cNvPr id="0" name=""/>
        <dsp:cNvSpPr/>
      </dsp:nvSpPr>
      <dsp:spPr>
        <a:xfrm>
          <a:off x="0" y="1893040"/>
          <a:ext cx="1005839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327F0-900A-46E1-8D12-64165A20EBAD}">
      <dsp:nvSpPr>
        <dsp:cNvPr id="0" name=""/>
        <dsp:cNvSpPr/>
      </dsp:nvSpPr>
      <dsp:spPr>
        <a:xfrm>
          <a:off x="0" y="1893040"/>
          <a:ext cx="10058399" cy="94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Improve Angular front end</a:t>
          </a:r>
        </a:p>
      </dsp:txBody>
      <dsp:txXfrm>
        <a:off x="0" y="1893040"/>
        <a:ext cx="10058399" cy="946520"/>
      </dsp:txXfrm>
    </dsp:sp>
    <dsp:sp modelId="{8F475C29-B4FA-4F04-8F14-519E39D44E37}">
      <dsp:nvSpPr>
        <dsp:cNvPr id="0" name=""/>
        <dsp:cNvSpPr/>
      </dsp:nvSpPr>
      <dsp:spPr>
        <a:xfrm>
          <a:off x="0" y="2839560"/>
          <a:ext cx="100583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AEEB9-CBB3-4957-824A-4299437CBC84}">
      <dsp:nvSpPr>
        <dsp:cNvPr id="0" name=""/>
        <dsp:cNvSpPr/>
      </dsp:nvSpPr>
      <dsp:spPr>
        <a:xfrm>
          <a:off x="0" y="2839560"/>
          <a:ext cx="10058399" cy="94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Further improve code</a:t>
          </a:r>
        </a:p>
      </dsp:txBody>
      <dsp:txXfrm>
        <a:off x="0" y="2839560"/>
        <a:ext cx="10058399" cy="946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tx1"/>
                </a:solidFill>
              </a:rPr>
              <a:t>ABC-University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/>
              <a:t>Labi Michael 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4E3A2-7C07-3D10-D339-918748823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F177F-0075-D2F2-62F3-C3EE39B69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27" y="745552"/>
            <a:ext cx="5497707" cy="351853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121789-59F3-6458-BD8B-2FDD05275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80187" y="950194"/>
            <a:ext cx="5774386" cy="324809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207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4A37DD3-1B84-4776-94E1-C0AAA5C0F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15076"/>
            <a:ext cx="12188952" cy="194292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2C16D-B4E4-74E9-C44D-37CD8B675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120639"/>
            <a:ext cx="7137263" cy="12801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dirty="0">
                <a:solidFill>
                  <a:srgbClr val="FFFFFF"/>
                </a:solidFill>
              </a:rPr>
              <a:t>Java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B557D3-D7B4-404B-84A1-9BD182BE5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13" y="5760720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32D838-23EE-C981-1CCD-A8627723B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7" y="182598"/>
            <a:ext cx="3711262" cy="6492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BB143E-C594-F688-970B-0C59681A9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34" y="688959"/>
            <a:ext cx="7197268" cy="1870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E90AF2-D0D9-9C6A-D738-973B2F0CF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796" y="2459108"/>
            <a:ext cx="5768344" cy="24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18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6009E-EB7D-5479-C552-BEE8C1D6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Database 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A389C34-332B-C1D7-29DC-A180A949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687401"/>
            <a:ext cx="6912217" cy="49595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2009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376D-FB69-789E-26CD-FCD160D8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26" y="4571981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QuizDB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User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F3A70E-2A4D-194A-A842-246F519DA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74" y="335102"/>
            <a:ext cx="6460831" cy="3268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D15725-8C9F-7D65-53C3-4242B7EC1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623" y="2797973"/>
            <a:ext cx="5302232" cy="184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90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376D-FB69-789E-26CD-FCD160D8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QuizDB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Question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0F2AB2-0DDB-3AC0-3538-E073A6D4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9" y="772051"/>
            <a:ext cx="5299675" cy="3338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3F20E-376D-E005-80C1-886AAF53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999" y="1702053"/>
            <a:ext cx="7154414" cy="209266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307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69376D-FB69-789E-26CD-FCD160D8C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QuizDB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51DF0-704C-893D-0A91-BB89509D2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90" y="342136"/>
            <a:ext cx="6008179" cy="3995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5C3583-3673-A618-4614-22B0CDCC6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836" y="1487626"/>
            <a:ext cx="5302232" cy="284994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963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F647B-1882-9158-D5F6-DD784B20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Swagger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BF1161E-F348-2453-3134-218AE3990D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0"/>
          <a:stretch/>
        </p:blipFill>
        <p:spPr>
          <a:xfrm>
            <a:off x="1641127" y="276739"/>
            <a:ext cx="3622636" cy="4433229"/>
          </a:xfrm>
          <a:prstGeom prst="rect">
            <a:avLst/>
          </a:prstGeom>
        </p:spPr>
      </p:pic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85EB6E-EADD-62B0-F30A-F9A0D7AC3B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35" r="46953"/>
          <a:stretch/>
        </p:blipFill>
        <p:spPr>
          <a:xfrm>
            <a:off x="5897762" y="962108"/>
            <a:ext cx="4359905" cy="3683009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66284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22A3A9-8C5F-C8A4-33A3-BF053DDB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POSTMAN</a:t>
            </a:r>
          </a:p>
        </p:txBody>
      </p:sp>
      <p:pic>
        <p:nvPicPr>
          <p:cNvPr id="17" name="Picture 1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9207F6E-F3FD-0D9D-36DC-A8A84FEB8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92"/>
          <a:stretch/>
        </p:blipFill>
        <p:spPr>
          <a:xfrm>
            <a:off x="-1" y="-2"/>
            <a:ext cx="6050281" cy="4242816"/>
          </a:xfrm>
          <a:prstGeom prst="rect">
            <a:avLst/>
          </a:prstGeom>
        </p:spPr>
      </p:pic>
      <p:pic>
        <p:nvPicPr>
          <p:cNvPr id="15" name="Content Placeholder 14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3BD5425-4A05-F676-350F-CE2372950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1942" b="-2"/>
          <a:stretch/>
        </p:blipFill>
        <p:spPr>
          <a:xfrm>
            <a:off x="6141720" y="2"/>
            <a:ext cx="6050279" cy="424281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29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1568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80D3F-ADA2-1E26-63A5-A368AB4F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br>
              <a:rPr lang="en-US"/>
            </a:br>
            <a:r>
              <a:rPr lang="en-US"/>
              <a:t>Future Work</a:t>
            </a:r>
            <a:endParaRPr lang="en-SG"/>
          </a:p>
        </p:txBody>
      </p:sp>
      <p:cxnSp>
        <p:nvCxnSpPr>
          <p:cNvPr id="66" name="Straight Connector 3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C420D496-3801-C551-BDA9-67AB2A4726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83397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402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5B1CC7-8A1D-C85A-F777-DC02570A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Quiz App</a:t>
            </a:r>
            <a:endParaRPr lang="en-SG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F3892A-70C8-20A4-12C5-C3081309C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317239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532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F55F5-02F2-D88B-A19E-B22F300F9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Project Goals</a:t>
            </a:r>
            <a:endParaRPr lang="en-SG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370BBFAF-63C2-27F4-1A75-9BAD5CA8A0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480221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427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13">
            <a:extLst>
              <a:ext uri="{FF2B5EF4-FFF2-40B4-BE49-F238E27FC236}">
                <a16:creationId xmlns:a16="http://schemas.microsoft.com/office/drawing/2014/main" id="{4C869C3B-5565-4AAC-86A8-9EB0AB1C6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FF50E-3FCD-AC72-94EE-A786F159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Architecture Overview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5B412C3-D705-31C4-EE2D-AE71180B3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33" y="804278"/>
            <a:ext cx="10186970" cy="315796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1136EC-EC34-4D08-B5AB-8CE5870B1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600" y="5415653"/>
            <a:ext cx="86868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95470A-422C-4D09-B47E-C2E326495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54672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2C1A1-0DE8-4347-E4DE-88793EC4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Use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8F3C45-7D77-68E5-3747-F50609F55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435" y="640081"/>
            <a:ext cx="6089344" cy="5054156"/>
          </a:xfrm>
          <a:prstGeom prst="rect">
            <a:avLst/>
          </a:prstGeom>
        </p:spPr>
      </p:pic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6310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4DCD9B2-D552-47A6-9FE2-15D7E8159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2C01B-5D19-1A5C-6E2D-6D71ED27E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chemeClr val="tx1">
                    <a:lumMod val="85000"/>
                    <a:lumOff val="15000"/>
                  </a:schemeClr>
                </a:solidFill>
              </a:rPr>
              <a:t>Microservices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0F0DCE-9595-F91D-0367-01F60133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99" y="1180356"/>
            <a:ext cx="5462001" cy="397360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32349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CE25F7F-C10E-4478-90C0-93B61E638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9799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D4BC1-7258-2DD6-9855-445BC106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Eureka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FEC273-C3CF-8F13-5AD7-CB9C19EB5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564955"/>
            <a:ext cx="10058400" cy="2847277"/>
          </a:xfrm>
        </p:spPr>
      </p:pic>
    </p:spTree>
    <p:extLst>
      <p:ext uri="{BB962C8B-B14F-4D97-AF65-F5344CB8AC3E}">
        <p14:creationId xmlns:p14="http://schemas.microsoft.com/office/powerpoint/2010/main" val="240471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6" name="Rectangle 125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10672-EAAA-8983-B4FD-0D6226D0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Quiz App – Login (</a:t>
            </a:r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JWTtoken</a:t>
            </a:r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A132CE-55C1-763B-03A6-8BC0D9F5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77" y="621454"/>
            <a:ext cx="7941882" cy="3494428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43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E4CEDB-9FEC-4D92-32B6-42FCF5220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Quiz App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345267B-7BC4-3215-347C-66CF009AC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8" t="10009" r="21344" b="-1"/>
          <a:stretch/>
        </p:blipFill>
        <p:spPr>
          <a:xfrm>
            <a:off x="357533" y="851602"/>
            <a:ext cx="4731302" cy="3844426"/>
          </a:xfrm>
          <a:prstGeom prst="rect">
            <a:avLst/>
          </a:prstGeom>
        </p:spPr>
      </p:pic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4545F93E-C1A9-88F1-BD67-37D92AA55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034" t="10612" r="8989" b="-2"/>
          <a:stretch/>
        </p:blipFill>
        <p:spPr>
          <a:xfrm>
            <a:off x="5033529" y="1077635"/>
            <a:ext cx="6726803" cy="353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7554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{C32E4792-00EF-4F7E-AB1A-E4894FF97AD7}tf22712842_win32</Template>
  <TotalTime>569</TotalTime>
  <Words>123</Words>
  <Application>Microsoft Office PowerPoint</Application>
  <PresentationFormat>Widescreen</PresentationFormat>
  <Paragraphs>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Bookman Old Style</vt:lpstr>
      <vt:lpstr>Calibri</vt:lpstr>
      <vt:lpstr>Franklin Gothic Book</vt:lpstr>
      <vt:lpstr>1_RetrospectVTI</vt:lpstr>
      <vt:lpstr>ABC-University Project</vt:lpstr>
      <vt:lpstr>Quiz App</vt:lpstr>
      <vt:lpstr>Project Goals</vt:lpstr>
      <vt:lpstr>Project Architecture Overview</vt:lpstr>
      <vt:lpstr>Use Case</vt:lpstr>
      <vt:lpstr>Microservices </vt:lpstr>
      <vt:lpstr>Spring Eureka</vt:lpstr>
      <vt:lpstr>Quiz App – Login (JWTtoken)</vt:lpstr>
      <vt:lpstr>Quiz App</vt:lpstr>
      <vt:lpstr>Quiz App</vt:lpstr>
      <vt:lpstr>Java</vt:lpstr>
      <vt:lpstr>Database </vt:lpstr>
      <vt:lpstr>QuizDB - User</vt:lpstr>
      <vt:lpstr>QuizDB – Question </vt:lpstr>
      <vt:lpstr>QuizDB - Result</vt:lpstr>
      <vt:lpstr>Swagger</vt:lpstr>
      <vt:lpstr>POSTMAN</vt:lpstr>
      <vt:lpstr>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ABC-University Project</dc:title>
  <dc:creator>Michael Leonard Vergara</dc:creator>
  <cp:lastModifiedBy>Michael Leonard Vergara</cp:lastModifiedBy>
  <cp:revision>10</cp:revision>
  <dcterms:created xsi:type="dcterms:W3CDTF">2022-07-28T15:11:58Z</dcterms:created>
  <dcterms:modified xsi:type="dcterms:W3CDTF">2022-08-03T04:50:26Z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